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3550E-734A-4F27-B11B-2B47A9DA41A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8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9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Викторина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«Собираемся в школу»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5875" y="0"/>
            <a:ext cx="9128125" cy="576262"/>
            <a:chOff x="5" y="3521"/>
            <a:chExt cx="5750" cy="363"/>
          </a:xfrm>
        </p:grpSpPr>
        <p:pic>
          <p:nvPicPr>
            <p:cNvPr id="5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6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pic>
        <p:nvPicPr>
          <p:cNvPr id="11" name="Picture 13" descr="учител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45" t="715" r="35665" b="2552"/>
          <a:stretch>
            <a:fillRect/>
          </a:stretch>
        </p:blipFill>
        <p:spPr bwMode="auto">
          <a:xfrm>
            <a:off x="6643702" y="2000240"/>
            <a:ext cx="2350340" cy="4857760"/>
          </a:xfrm>
          <a:prstGeom prst="rect">
            <a:avLst/>
          </a:prstGeom>
          <a:noFill/>
        </p:spPr>
      </p:pic>
      <p:pic>
        <p:nvPicPr>
          <p:cNvPr id="12" name="Рисунок 11" descr="мальчик в форме2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24" r="22540"/>
          <a:stretch>
            <a:fillRect/>
          </a:stretch>
        </p:blipFill>
        <p:spPr>
          <a:xfrm>
            <a:off x="179512" y="3501008"/>
            <a:ext cx="1744173" cy="3140968"/>
          </a:xfrm>
          <a:prstGeom prst="rect">
            <a:avLst/>
          </a:prstGeom>
        </p:spPr>
      </p:pic>
      <p:pic>
        <p:nvPicPr>
          <p:cNvPr id="13" name="Рисунок 12" descr="девочка в форме2.bmp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71859" y="3501008"/>
            <a:ext cx="1899631" cy="3068024"/>
          </a:xfrm>
          <a:prstGeom prst="rect">
            <a:avLst/>
          </a:prstGeom>
        </p:spPr>
      </p:pic>
      <p:pic>
        <p:nvPicPr>
          <p:cNvPr id="14" name="Рисунок 13" descr="девочка в форме1.bmp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8992" y="3571876"/>
            <a:ext cx="1987452" cy="2996952"/>
          </a:xfrm>
          <a:prstGeom prst="rect">
            <a:avLst/>
          </a:prstGeom>
        </p:spPr>
      </p:pic>
      <p:pic>
        <p:nvPicPr>
          <p:cNvPr id="15" name="Рисунок 14" descr="мальчик в форме1.bmp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84227" y="3501008"/>
            <a:ext cx="1936045" cy="3140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8786874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«Слушай и отвечай!»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Вопросы для первой команды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Вопросы для второй команды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875" y="0"/>
            <a:ext cx="9128125" cy="576262"/>
            <a:chOff x="5" y="3521"/>
            <a:chExt cx="5750" cy="363"/>
          </a:xfrm>
        </p:grpSpPr>
        <p:pic>
          <p:nvPicPr>
            <p:cNvPr id="4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5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15875" y="6281738"/>
            <a:ext cx="9128125" cy="576262"/>
            <a:chOff x="5" y="3521"/>
            <a:chExt cx="5750" cy="363"/>
          </a:xfrm>
        </p:grpSpPr>
        <p:pic>
          <p:nvPicPr>
            <p:cNvPr id="7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8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9" name="Прямоугольник 8"/>
          <p:cNvSpPr/>
          <p:nvPr/>
        </p:nvSpPr>
        <p:spPr>
          <a:xfrm>
            <a:off x="0" y="1643050"/>
            <a:ext cx="4531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 Какие времена года вы знаете? Назовите.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643050"/>
            <a:ext cx="4300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Какие дни недели вы знаете? Назовите.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071678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Как называются предметы, которые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носят на ногах?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2071678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Как называются предметы, которые                                                                   люди носят на голове?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5718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4. Назовите лишний предмет и объясните почему он лишний:  «лук, морковь, яблоко, тыква?»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36433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Назовите лишний предмет и объясните почему он лишний: «груша, помидор, апельсин, лимон»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2786058"/>
            <a:ext cx="4717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 Кто учит детей в детском саду? А в школе?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278605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Как называют ребёнка, который ходит в школу? А ребёнка, который пойдёт в первый класс?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45005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Назовите одним словом: белка, заяц, медведь, волк. Какие это животные?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45720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Назовите одним словом:  сорока, ворона, воробей, голубь. Какие это птицы?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51435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Быстро назовите пять домашних животных.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00562" y="5214950"/>
            <a:ext cx="2997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Назовите пять насекомых.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7150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Как называется профессия человека, который работает на подъёмном кране?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00562" y="5572140"/>
            <a:ext cx="4643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Как называется профессия человека, который вставляет окна?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«Без пословицы речь не молвится…»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Вопросы для первой команды                        Вопросы для второй команды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5875" y="0"/>
            <a:ext cx="9128125" cy="576262"/>
            <a:chOff x="5" y="3521"/>
            <a:chExt cx="5750" cy="363"/>
          </a:xfrm>
        </p:grpSpPr>
        <p:pic>
          <p:nvPicPr>
            <p:cNvPr id="5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6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8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9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10" name="Прямоугольник 9"/>
          <p:cNvSpPr/>
          <p:nvPr/>
        </p:nvSpPr>
        <p:spPr>
          <a:xfrm>
            <a:off x="1428728" y="1571612"/>
            <a:ext cx="3113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(не выловить рыбку из пруда)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571612"/>
            <a:ext cx="1570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Без труда…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1571612"/>
            <a:ext cx="226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Семь раз отмерь…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86578" y="1571612"/>
            <a:ext cx="1934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(один раз отрежь)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71678"/>
            <a:ext cx="3614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За двумя зайцами погонишься…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857356" y="2428868"/>
            <a:ext cx="2648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(ни одного не поймаешь)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2071678"/>
            <a:ext cx="204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Уменье и труд…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58016" y="2071678"/>
            <a:ext cx="1585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(всё перетрут)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2857496"/>
            <a:ext cx="3598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Не одежда красит человека, а…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857488" y="3214686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(добрые дела)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928934"/>
            <a:ext cx="2388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Слово не воробей…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215074" y="3214686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(вылетит – не поймаешь)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3786190"/>
            <a:ext cx="379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Не откладывай на завтра то, что…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500166" y="4143380"/>
            <a:ext cx="2744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(можешь сделать сегодня)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14876" y="3786190"/>
            <a:ext cx="1776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Делу время…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429388" y="3786190"/>
            <a:ext cx="1365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(потехе час)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Пк\Desktop\фото выпуск\xA_Pc5mFpd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4523452"/>
            <a:ext cx="2143108" cy="1764913"/>
          </a:xfrm>
          <a:prstGeom prst="rect">
            <a:avLst/>
          </a:prstGeom>
          <a:noFill/>
        </p:spPr>
      </p:pic>
      <p:pic>
        <p:nvPicPr>
          <p:cNvPr id="29" name="Рисунок 28" descr="девочка в форме2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286256"/>
            <a:ext cx="1592349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78581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«Сложи в одно слово»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Задания для первой команды                                Задания для второй команды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4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5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0" y="0"/>
            <a:ext cx="9128125" cy="576262"/>
            <a:chOff x="5" y="3521"/>
            <a:chExt cx="5750" cy="363"/>
          </a:xfrm>
        </p:grpSpPr>
        <p:pic>
          <p:nvPicPr>
            <p:cNvPr id="7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8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9" name="Прямоугольник 8"/>
          <p:cNvSpPr/>
          <p:nvPr/>
        </p:nvSpPr>
        <p:spPr>
          <a:xfrm>
            <a:off x="0" y="1357298"/>
            <a:ext cx="2571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Машина, которая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сама грузы сваливает…</a:t>
            </a:r>
            <a:endParaRPr lang="ru-RU" dirty="0"/>
          </a:p>
        </p:txBody>
      </p:sp>
      <p:pic>
        <p:nvPicPr>
          <p:cNvPr id="2050" name="Picture 2" descr="C:\Users\Пк\Desktop\фото выпуск\самосва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214422"/>
            <a:ext cx="1428760" cy="10485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357686" y="1357298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Машина, которая сама летает…</a:t>
            </a:r>
            <a:endParaRPr lang="ru-RU" dirty="0"/>
          </a:p>
        </p:txBody>
      </p:sp>
      <p:pic>
        <p:nvPicPr>
          <p:cNvPr id="2051" name="Picture 3" descr="C:\Users\Пк\Desktop\фото выпуск\самолёт.jpg"/>
          <p:cNvPicPr>
            <a:picLocks noChangeAspect="1" noChangeArrowheads="1"/>
          </p:cNvPicPr>
          <p:nvPr/>
        </p:nvPicPr>
        <p:blipFill>
          <a:blip r:embed="rId4" cstate="print"/>
          <a:srcRect t="20000" b="20000"/>
          <a:stretch>
            <a:fillRect/>
          </a:stretch>
        </p:blipFill>
        <p:spPr bwMode="auto">
          <a:xfrm>
            <a:off x="7334259" y="1285860"/>
            <a:ext cx="1809741" cy="10858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>
            <a:off x="0" y="2285992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 выжимает…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000496" y="2357430"/>
            <a:ext cx="21161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Машина, которая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кофе мелет…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3286124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хлеб режет…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43372" y="3357562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овощи режет…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4643446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мясо рубит…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000496" y="4500570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пыль сосёт…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5286388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бензин возит…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000496" y="5357826"/>
            <a:ext cx="21161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Машина, которая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молоко возит…</a:t>
            </a:r>
            <a:endParaRPr lang="ru-RU" dirty="0"/>
          </a:p>
        </p:txBody>
      </p:sp>
      <p:pic>
        <p:nvPicPr>
          <p:cNvPr id="2054" name="Picture 6" descr="C:\Users\Пк\Desktop\фото выпуск\соковыжимал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2357430"/>
            <a:ext cx="1214446" cy="12144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5" name="Picture 7" descr="C:\Users\Пк\Desktop\фото выпуск\кофемол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2000240"/>
            <a:ext cx="1143008" cy="1143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6" name="Picture 8" descr="C:\Users\Пк\Desktop\фото выпуск\хлеборезк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728" y="3643314"/>
            <a:ext cx="1285884" cy="10107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7" name="Picture 9" descr="C:\Users\Пк\Desktop\фото выпуск\овощерезка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9520" y="3143248"/>
            <a:ext cx="1285884" cy="12858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8" name="Picture 10" descr="C:\Users\Пк\Desktop\фото выпуск\мясорубка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71736" y="4071942"/>
            <a:ext cx="1452565" cy="14525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9" name="Picture 11" descr="C:\Users\Пк\Desktop\фото выпуск\пылесос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0760" y="4286256"/>
            <a:ext cx="1500198" cy="10073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60" name="Picture 12" descr="C:\Users\Пк\Desktop\фото выпуск\бензовоз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43042" y="5643578"/>
            <a:ext cx="2222462" cy="10001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61" name="Picture 13" descr="C:\Users\Пк\Desktop\фото выпуск\молоковоз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86512" y="5214950"/>
            <a:ext cx="2285984" cy="14053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Объяснялка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Послушайте предложения, которые составил Незнайка, и исправьте ошибки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Задания для первой команды                            Задания для второй команды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0"/>
            <a:ext cx="9128125" cy="576262"/>
            <a:chOff x="5" y="3521"/>
            <a:chExt cx="5750" cy="363"/>
          </a:xfrm>
        </p:grpSpPr>
        <p:pic>
          <p:nvPicPr>
            <p:cNvPr id="4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5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7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8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pic>
        <p:nvPicPr>
          <p:cNvPr id="1026" name="Picture 2" descr="C:\Users\Пк\Desktop\фото выпуск\незнай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4544122"/>
            <a:ext cx="2000232" cy="231387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2000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 саду созрели фрукты, потому что я взял корзинку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79178" y="2000240"/>
            <a:ext cx="4264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Идет дождик, потому что я взял зонтик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643182"/>
            <a:ext cx="4786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 комнате темно, потому что я включил свет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29158" y="2643182"/>
            <a:ext cx="4214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Из крана течет вода, потому что я закрыл кран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2146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На улице холодно, потому что я надел теплую шапку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67161" y="3286124"/>
            <a:ext cx="4376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Пришла весна, потому что я надел плащ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3857628"/>
            <a:ext cx="3596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Снеговик слепил больших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76714" y="3786190"/>
            <a:ext cx="4367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Лошадка каталась на веселом мальчике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4357694"/>
            <a:ext cx="3576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Ваню несет сумка с продуктами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4357694"/>
            <a:ext cx="335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Тарелка разбила белую Машу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28794" y="4857760"/>
            <a:ext cx="285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Корова принесла траву хозяйке.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0628" y="4929198"/>
            <a:ext cx="3401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Кость грызет большую собаку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498</Words>
  <Application>Microsoft Office PowerPoint</Application>
  <PresentationFormat>Экран (4:3)</PresentationFormat>
  <Paragraphs>67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Викторина  «Собираемся в школу»</vt:lpstr>
      <vt:lpstr>«Слушай и отвечай!»  Вопросы для первой команды         Вопросы для второй команды </vt:lpstr>
      <vt:lpstr>«Без пословицы речь не молвится…» Вопросы для первой команды                        Вопросы для второй команды </vt:lpstr>
      <vt:lpstr>«Сложи в одно слово» Задания для первой команды                                Задания для второй команды</vt:lpstr>
      <vt:lpstr>«Объяснялка»  Послушайте предложения, которые составил Незнайка, и исправьте ошибки  Задания для первой команды                            Задания для второй команды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 «Собираемся в школу»</dc:title>
  <dc:creator>Пк</dc:creator>
  <cp:lastModifiedBy>Windows User</cp:lastModifiedBy>
  <cp:revision>31</cp:revision>
  <dcterms:created xsi:type="dcterms:W3CDTF">2016-05-22T08:46:55Z</dcterms:created>
  <dcterms:modified xsi:type="dcterms:W3CDTF">2020-04-17T14:59:45Z</dcterms:modified>
</cp:coreProperties>
</file>